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60" r:id="rId2"/>
    <p:sldId id="297" r:id="rId3"/>
    <p:sldId id="325" r:id="rId4"/>
    <p:sldId id="264" r:id="rId5"/>
    <p:sldId id="265" r:id="rId6"/>
    <p:sldId id="261" r:id="rId7"/>
    <p:sldId id="270" r:id="rId8"/>
    <p:sldId id="269" r:id="rId9"/>
    <p:sldId id="272" r:id="rId10"/>
    <p:sldId id="324" r:id="rId11"/>
    <p:sldId id="322" r:id="rId12"/>
    <p:sldId id="273" r:id="rId13"/>
    <p:sldId id="274" r:id="rId14"/>
    <p:sldId id="275" r:id="rId15"/>
    <p:sldId id="276" r:id="rId16"/>
    <p:sldId id="277" r:id="rId17"/>
    <p:sldId id="288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5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9" r:id="rId35"/>
    <p:sldId id="300" r:id="rId36"/>
    <p:sldId id="310" r:id="rId37"/>
    <p:sldId id="303" r:id="rId38"/>
    <p:sldId id="304" r:id="rId39"/>
    <p:sldId id="305" r:id="rId40"/>
    <p:sldId id="311" r:id="rId41"/>
    <p:sldId id="312" r:id="rId42"/>
    <p:sldId id="296" r:id="rId43"/>
    <p:sldId id="298" r:id="rId44"/>
    <p:sldId id="327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6" r:id="rId55"/>
    <p:sldId id="307" r:id="rId56"/>
    <p:sldId id="309" r:id="rId57"/>
    <p:sldId id="259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D04D6F"/>
    <a:srgbClr val="D9718C"/>
    <a:srgbClr val="F2C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/>
    <p:restoredTop sz="87442" autoAdjust="0"/>
  </p:normalViewPr>
  <p:slideViewPr>
    <p:cSldViewPr snapToGrid="0" snapToObjects="1">
      <p:cViewPr>
        <p:scale>
          <a:sx n="75" d="100"/>
          <a:sy n="75" d="100"/>
        </p:scale>
        <p:origin x="-72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63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9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957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4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8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487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192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839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6476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974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60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451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2018-03-16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169.56.83.51:844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toolbox/overview/#whats-in-the-box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cs.docker.com/docker-for-windows/install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khynix.icp.ghama.io/hello-world" TargetMode="Externa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err="1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</a:t>
            </a:r>
            <a:r>
              <a:rPr lang="en-US" altLang="ko-KR" sz="1800" dirty="0" err="1"/>
              <a:t>tmp</a:t>
            </a:r>
            <a:endParaRPr lang="en-US" altLang="ko-KR" sz="1800" dirty="0"/>
          </a:p>
          <a:p>
            <a:pPr algn="l"/>
            <a:r>
              <a:rPr lang="en-US" altLang="ko-KR" sz="1800" dirty="0"/>
              <a:t>ADD target/awesome-media-backend-0.0.1-SNAPSHOT.jar </a:t>
            </a:r>
            <a:r>
              <a:rPr lang="en-US" altLang="ko-KR" sz="1800" dirty="0" err="1"/>
              <a:t>app.jar</a:t>
            </a:r>
            <a:endParaRPr lang="en-US" altLang="ko-KR" sz="1800" dirty="0"/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</a:t>
            </a:r>
            <a:r>
              <a:rPr lang="en-US" altLang="ko-KR" sz="1800" dirty="0" err="1"/>
              <a:t>Djava.security.egd</a:t>
            </a:r>
            <a:r>
              <a:rPr lang="en-US" altLang="ko-KR" sz="1800" dirty="0"/>
              <a:t>=file:/dev/./</a:t>
            </a:r>
            <a:r>
              <a:rPr lang="en-US" altLang="ko-KR" sz="1800" dirty="0" err="1"/>
              <a:t>urandom</a:t>
            </a:r>
            <a:r>
              <a:rPr lang="en-US" altLang="ko-KR" sz="1800" dirty="0"/>
              <a:t>","-jar","/</a:t>
            </a:r>
            <a:r>
              <a:rPr lang="en-US" altLang="ko-KR" sz="1800" dirty="0" err="1"/>
              <a:t>app.jar</a:t>
            </a:r>
            <a:r>
              <a:rPr lang="en-US" altLang="ko-KR" sz="1800" dirty="0"/>
              <a:t>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err="1" smtClean="0"/>
              <a:t>Dockefile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err="1" smtClean="0"/>
              <a:t>Dockerfile</a:t>
            </a:r>
            <a:r>
              <a:rPr lang="en-US" altLang="ko-KR" dirty="0" smtClean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err="1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2" y="28700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</a:t>
            </a:r>
            <a:r>
              <a:rPr lang="en-US" altLang="ko-KR" sz="1400" dirty="0" smtClean="0"/>
              <a:t>[image] 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248447"/>
            <a:ext cx="8961461" cy="3291413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ICP(</a:t>
            </a:r>
            <a:r>
              <a:rPr lang="en-US" altLang="ko-KR" dirty="0" err="1" smtClean="0"/>
              <a:t>kubernetes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)</a:t>
            </a:r>
            <a:r>
              <a:rPr lang="ko-KR" altLang="en-US" dirty="0" smtClean="0"/>
              <a:t>환경에 내장되어 있는 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smtClean="0"/>
              <a:t>ICP </a:t>
            </a:r>
            <a:r>
              <a:rPr kumimoji="1" lang="ko-KR" altLang="en-US" sz="1600" dirty="0" smtClean="0"/>
              <a:t>이미지 레지스트리에 로그인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계정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user1~10 / </a:t>
            </a:r>
            <a:r>
              <a:rPr kumimoji="1" lang="ko-KR" altLang="en-US" sz="1600" dirty="0" smtClean="0"/>
              <a:t>비밀번호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1111)</a:t>
            </a:r>
            <a:r>
              <a:rPr kumimoji="1" lang="ko-KR" altLang="en-US" sz="1600" dirty="0" smtClean="0"/>
              <a:t> 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smtClean="0"/>
              <a:t>ICP </a:t>
            </a:r>
            <a:r>
              <a:rPr kumimoji="1" lang="ko-KR" altLang="en-US" sz="1600" dirty="0" smtClean="0"/>
              <a:t>이미지 레지스트리로 업로드하기 위해 태깅</a:t>
            </a:r>
            <a:r>
              <a:rPr kumimoji="1" lang="en-US" altLang="ko-KR" sz="1600" dirty="0" smtClean="0"/>
              <a:t>(ICP</a:t>
            </a:r>
            <a:r>
              <a:rPr kumimoji="1" lang="ko-KR" altLang="en-US" sz="1600" dirty="0" smtClean="0"/>
              <a:t> 레지스트리의 경우 네임스페이스명 기준으로 분리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ICP </a:t>
            </a:r>
            <a:r>
              <a:rPr kumimoji="1" lang="ko-KR" altLang="en-US" sz="1600" dirty="0" smtClean="0"/>
              <a:t>레지스트리로 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icp-edu.ghama.io:8500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3" y="512008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3397734"/>
            <a:ext cx="7254354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416246"/>
            <a:ext cx="9339618" cy="11943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3" y="4715383"/>
            <a:ext cx="10712587" cy="20970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ICP 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ICP K8S Private Cluster </a:t>
            </a:r>
            <a:r>
              <a:rPr kumimoji="1" lang="ko-KR" altLang="en-US" sz="1600" dirty="0" smtClean="0"/>
              <a:t>정보</a:t>
            </a:r>
            <a:endParaRPr kumimoji="1"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URL : </a:t>
            </a:r>
            <a:r>
              <a:rPr lang="mr-IN" altLang="ko-KR" sz="1400" dirty="0" smtClean="0">
                <a:hlinkClick r:id="rId3"/>
              </a:rPr>
              <a:t>https://169.56.</a:t>
            </a:r>
            <a:r>
              <a:rPr lang="en-US" altLang="ko-KR" sz="1400" dirty="0" smtClean="0">
                <a:hlinkClick r:id="rId3"/>
              </a:rPr>
              <a:t>101</a:t>
            </a:r>
            <a:r>
              <a:rPr lang="mr-IN" altLang="ko-KR" sz="1400" dirty="0" smtClean="0">
                <a:hlinkClick r:id="rId3"/>
              </a:rPr>
              <a:t>.</a:t>
            </a:r>
            <a:r>
              <a:rPr lang="en-US" altLang="ko-KR" sz="1400" dirty="0" smtClean="0">
                <a:hlinkClick r:id="rId3"/>
              </a:rPr>
              <a:t>10</a:t>
            </a:r>
            <a:r>
              <a:rPr lang="mr-IN" altLang="ko-KR" sz="1400" dirty="0" smtClean="0">
                <a:hlinkClick r:id="rId3"/>
              </a:rPr>
              <a:t>:8443</a:t>
            </a:r>
            <a:r>
              <a:rPr lang="en-US" altLang="ko-KR" sz="14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계정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user1~user10 / 1111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 typeface="Wingdings" charset="2"/>
              <a:buChar char="ü"/>
            </a:pPr>
            <a:r>
              <a:rPr lang="en-US" altLang="ko-KR" sz="1400" dirty="0" smtClean="0"/>
              <a:t>ICP Context </a:t>
            </a:r>
            <a:r>
              <a:rPr lang="ko-KR" altLang="en-US" sz="1400" dirty="0" smtClean="0"/>
              <a:t>설정 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URL</a:t>
            </a:r>
            <a:r>
              <a:rPr lang="ko-KR" altLang="en-US" sz="1400" dirty="0" smtClean="0"/>
              <a:t>을 통해 대쉬보드에 접속 및 로그인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대쉬보드 우측 상단의 유저 아이콘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Configure client</a:t>
            </a:r>
            <a:r>
              <a:rPr lang="ko-KR" altLang="en-US" sz="1400" dirty="0" smtClean="0"/>
              <a:t> 클릭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팝업창에 뜨는 명령어 부분 복사하여 터미널에 실행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66" y="3325125"/>
            <a:ext cx="11244850" cy="2548768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6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ICP </a:t>
            </a:r>
            <a:r>
              <a:rPr lang="ko-KR" altLang="en-US" dirty="0" smtClean="0"/>
              <a:t>클러스터 환경에  접속 되었는지 확인합니다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 ICP </a:t>
            </a:r>
            <a:r>
              <a:rPr lang="ko-KR" altLang="en-US" sz="1400" dirty="0" smtClean="0"/>
              <a:t>클러스터 환경에 제대로 접속되었는지 확인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5.</a:t>
            </a:r>
            <a:r>
              <a:rPr lang="ko-KR" altLang="en-US" sz="1400" dirty="0" smtClean="0"/>
              <a:t> 사용할 </a:t>
            </a:r>
            <a:r>
              <a:rPr lang="en-US" altLang="ko-KR" sz="1400" dirty="0"/>
              <a:t>N</a:t>
            </a:r>
            <a:r>
              <a:rPr lang="en-US" altLang="ko-KR" sz="1400" dirty="0" smtClean="0"/>
              <a:t>amespace </a:t>
            </a:r>
            <a:r>
              <a:rPr lang="ko-KR" altLang="en-US" sz="1400" dirty="0" smtClean="0"/>
              <a:t>제대로 지정되었는지 확인 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6" y="175862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cluster-info</a:t>
            </a:r>
            <a:endParaRPr lang="en-US" altLang="ko-KR" sz="1400" dirty="0" smtClean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5" y="3676177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view | grep namespace: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5" y="4090661"/>
            <a:ext cx="6375400" cy="850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6" y="2125562"/>
            <a:ext cx="7340600" cy="863600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5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ICP </a:t>
            </a:r>
            <a:r>
              <a:rPr lang="ko-KR" altLang="en-US" dirty="0" smtClean="0"/>
              <a:t>대쉬보드를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6. </a:t>
            </a:r>
            <a:r>
              <a:rPr lang="ko-KR" altLang="en-US" sz="1600" dirty="0" smtClean="0"/>
              <a:t>이전에 배포한 </a:t>
            </a:r>
            <a:r>
              <a:rPr lang="en-US" altLang="ko-KR" sz="1600" dirty="0" smtClean="0"/>
              <a:t>awesome-media-backend </a:t>
            </a:r>
            <a:r>
              <a:rPr lang="ko-KR" altLang="en-US" sz="1600" dirty="0" smtClean="0"/>
              <a:t>이미지 확인 </a:t>
            </a:r>
            <a:endParaRPr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ko-KR" altLang="en-US" sz="1600" dirty="0"/>
              <a:t>대쉬보드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좌측 메뉴의 </a:t>
            </a:r>
            <a:r>
              <a:rPr kumimoji="1" lang="en-US" altLang="ko-KR" sz="1600" dirty="0" smtClean="0"/>
              <a:t>Catalog -&gt;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Images 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6" y="2070532"/>
            <a:ext cx="10042566" cy="4302915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ICP(IBM Cloud Private)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ICP 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보조하는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ICP </a:t>
            </a:r>
            <a:r>
              <a:rPr lang="ko-KR" altLang="en-US" dirty="0" smtClean="0"/>
              <a:t>클러스터는 </a:t>
            </a:r>
            <a:r>
              <a:rPr lang="en-US" altLang="ko-KR" dirty="0" smtClean="0"/>
              <a:t>Master 3</a:t>
            </a:r>
            <a:r>
              <a:rPr lang="ko-KR" altLang="en-US" dirty="0" smtClean="0"/>
              <a:t>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Worker Node 4</a:t>
            </a:r>
            <a:r>
              <a:rPr lang="ko-KR" altLang="en-US" dirty="0" smtClean="0"/>
              <a:t>대로 구성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err="1" smtClean="0"/>
              <a:t>Kube</a:t>
            </a:r>
            <a:r>
              <a:rPr lang="en-US" altLang="ko-KR" dirty="0" smtClean="0"/>
              <a:t>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</a:t>
            </a:r>
            <a:r>
              <a:rPr lang="en-US" altLang="ko-KR" sz="1200" dirty="0" err="1" smtClean="0"/>
              <a:t>StatefulSets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err="1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err="1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Prerequisites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32000" y="4333972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err="1" smtClean="0"/>
              <a:t>ccnrk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54563" y="4410453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20" name="직선 연결선 77"/>
          <p:cNvCxnSpPr/>
          <p:nvPr/>
        </p:nvCxnSpPr>
        <p:spPr>
          <a:xfrm>
            <a:off x="2963652" y="4517819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68505" y="4461098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ICP CI/CD Demo 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err="1"/>
              <a:t>k</a:t>
            </a:r>
            <a:r>
              <a:rPr lang="en-US" altLang="ko-KR" dirty="0" err="1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</a:t>
            </a:r>
            <a:r>
              <a:rPr lang="en-US" altLang="ko-KR" dirty="0" err="1" smtClean="0"/>
              <a:t>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err="1" smtClean="0"/>
              <a:t>redis</a:t>
            </a:r>
            <a:r>
              <a:rPr lang="en-US" altLang="ko-KR" b="1" i="1" dirty="0" smtClean="0"/>
              <a:t>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ICP</a:t>
            </a:r>
            <a:r>
              <a:rPr lang="ko-KR" altLang="en-US" dirty="0"/>
              <a:t>에 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</a:t>
            </a:r>
            <a:r>
              <a:rPr lang="en-US" altLang="ko-KR" sz="1600" dirty="0" err="1" smtClean="0"/>
              <a:t>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/>
              <a:t>        image: icp-edu.ghama.io:8500/sk-ns11/awesome-media-backend:1.0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2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</a:t>
            </a:r>
            <a:r>
              <a:rPr lang="mr-IN" altLang="ko-KR" dirty="0" smtClean="0"/>
              <a:t>"50m</a:t>
            </a:r>
            <a:r>
              <a:rPr lang="mr-IN" altLang="ko-KR" dirty="0"/>
              <a:t>"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"512Mi" </a:t>
            </a:r>
          </a:p>
          <a:p>
            <a:pPr algn="l">
              <a:lnSpc>
                <a:spcPts val="2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err="1" smtClean="0"/>
              <a:t>kubectl</a:t>
            </a:r>
            <a:r>
              <a:rPr lang="en-US" altLang="ko-KR" dirty="0" smtClean="0"/>
              <a:t>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</a:t>
            </a:r>
            <a:r>
              <a:rPr kumimoji="1" lang="en-US" altLang="ko-KR" sz="1600" dirty="0" err="1" smtClean="0"/>
              <a:t>ReplicaSets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apply -f awesome-media-backend-</a:t>
            </a:r>
            <a:r>
              <a:rPr lang="en-US" altLang="ko-KR" sz="1400" dirty="0" err="1"/>
              <a:t>deployment.yml</a:t>
            </a:r>
            <a:r>
              <a:rPr lang="en-US" altLang="ko-KR" sz="1400" dirty="0"/>
              <a:t>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25311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deploy, </a:t>
            </a:r>
            <a:r>
              <a:rPr lang="en-US" altLang="ko-KR" sz="1400" dirty="0" err="1" smtClean="0"/>
              <a:t>pod,rs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02" y="4563231"/>
            <a:ext cx="8559800" cy="1866900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</a:t>
            </a:r>
            <a:r>
              <a:rPr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 err="1"/>
              <a:t>kubectl</a:t>
            </a:r>
            <a:r>
              <a:rPr lang="en-US" altLang="ko-KR" dirty="0"/>
              <a:t>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ko-KR" altLang="en-US" sz="1600" dirty="0" smtClean="0"/>
              <a:t>대쉬보드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좌측 메뉴의 </a:t>
            </a:r>
            <a:r>
              <a:rPr kumimoji="1" lang="en-US" altLang="ko-KR" sz="1600" dirty="0" smtClean="0"/>
              <a:t>Network Access -&gt;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Services </a:t>
            </a:r>
          </a:p>
          <a:p>
            <a:pPr marL="800100" lvl="1" indent="-342900">
              <a:buFont typeface="+mj-lt"/>
              <a:buAutoNum type="arabicParenR"/>
            </a:pPr>
            <a:r>
              <a:rPr kumimoji="1" lang="ko-KR" altLang="en-US" sz="1600" dirty="0" smtClean="0"/>
              <a:t>링크를 통해 외부로 노출된 서비스의 </a:t>
            </a:r>
            <a:r>
              <a:rPr kumimoji="1" lang="en-US" altLang="ko-KR" sz="1600" dirty="0" smtClean="0"/>
              <a:t>IP, Port </a:t>
            </a:r>
            <a:r>
              <a:rPr kumimoji="1" lang="ko-KR" altLang="en-US" sz="1600" dirty="0" smtClean="0"/>
              <a:t>정보 확인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/v1/categories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API </a:t>
            </a:r>
            <a:r>
              <a:rPr kumimoji="1" lang="ko-KR" altLang="en-US" sz="1600" dirty="0" smtClean="0"/>
              <a:t>호출 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endParaRPr lang="en-US" altLang="ko-KR" sz="14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177348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</a:t>
            </a:r>
            <a:r>
              <a:rPr kumimoji="1" lang="en-US" altLang="ko-KR" sz="1600" dirty="0" err="1" smtClean="0"/>
              <a:t>default.yml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err="1" smtClean="0"/>
              <a:t>url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본인의 서비스 접속 정보로 수정할 것</a:t>
            </a:r>
            <a:r>
              <a:rPr kumimoji="1" lang="en-US" altLang="ko-KR" sz="1600" dirty="0" smtClean="0"/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http://169.56.83.52:31476/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530" y="4714925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deployment/awesome-media-backend-deployment awesome-media-backend=icp-edu.ghama.io:8500/sk-ns11/awesome-media-backend:2.0 --record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10" y="2211505"/>
            <a:ext cx="10566400" cy="647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history  deployment/awesome-media-backend-deployment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24896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410945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140" y="5166760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</a:t>
            </a:r>
            <a:r>
              <a:rPr lang="en-US" altLang="ko-KR" dirty="0" smtClean="0"/>
              <a:t>Prerequisites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Prerequisites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</a:t>
            </a:r>
            <a:r>
              <a:rPr lang="en-US" altLang="ko-KR" sz="1400" dirty="0" err="1"/>
              <a:t>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5. Service Object</a:t>
            </a:r>
            <a:r>
              <a:rPr kumimoji="1" lang="ko-KR" altLang="en-US" sz="1600" dirty="0" smtClean="0"/>
              <a:t>도 삭제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4570762"/>
            <a:ext cx="4648200" cy="4572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M</a:t>
            </a:r>
            <a:r>
              <a:rPr kumimoji="1" lang="en-US" altLang="ko-KR" sz="1600" dirty="0" err="1" smtClean="0"/>
              <a:t>ysql</a:t>
            </a:r>
            <a:r>
              <a:rPr kumimoji="1" lang="en-US" altLang="ko-KR" sz="1600" dirty="0" smtClean="0"/>
              <a:t>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</a:t>
            </a:r>
            <a:r>
              <a:rPr lang="en-US" altLang="ko-KR" sz="1600" dirty="0" err="1" smtClean="0"/>
              <a:t>db</a:t>
            </a:r>
            <a:r>
              <a:rPr lang="en-US" altLang="ko-KR" sz="1600" dirty="0" smtClean="0"/>
              <a:t>-</a:t>
            </a:r>
            <a:r>
              <a:rPr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sz="1400" dirty="0" err="1" smtClean="0"/>
              <a:t>apiVersion</a:t>
            </a:r>
            <a:r>
              <a:rPr lang="en-US" altLang="ko-KR" sz="1400" dirty="0" smtClean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name: awesome-media-</a:t>
            </a:r>
            <a:r>
              <a:rPr lang="en-US" altLang="ko-KR" sz="1400" dirty="0" err="1" smtClean="0"/>
              <a:t>db</a:t>
            </a:r>
            <a:endParaRPr lang="en-US" altLang="ko-KR" sz="1400" dirty="0" smtClean="0"/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- </a:t>
            </a:r>
            <a:r>
              <a:rPr lang="mr-IN" altLang="ko-KR" sz="1400" dirty="0" err="1" smtClean="0"/>
              <a:t>name</a:t>
            </a:r>
            <a:r>
              <a:rPr lang="mr-IN" altLang="ko-KR" sz="1400" dirty="0" smtClean="0"/>
              <a:t>: "</a:t>
            </a:r>
            <a:r>
              <a:rPr lang="mr-IN" altLang="ko-KR" sz="1400" dirty="0" err="1" smtClean="0"/>
              <a:t>http</a:t>
            </a:r>
            <a:r>
              <a:rPr lang="mr-IN" altLang="ko-KR" sz="1400" dirty="0" smtClean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targetPort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  app: awesome-media-</a:t>
            </a:r>
            <a:r>
              <a:rPr lang="en-US" altLang="ko-KR" sz="1400" dirty="0" err="1" smtClean="0"/>
              <a:t>db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172640" y="5300608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873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</a:t>
            </a:r>
            <a:r>
              <a:rPr kumimoji="1" lang="en-US" altLang="ko-KR" sz="1600" dirty="0" err="1" smtClean="0"/>
              <a:t>Mysql</a:t>
            </a:r>
            <a:r>
              <a:rPr kumimoji="1" lang="en-US" altLang="ko-KR" sz="1600" dirty="0" smtClean="0"/>
              <a:t>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</a:t>
            </a:r>
            <a:r>
              <a:rPr lang="en-US" altLang="ko-KR" sz="1600" dirty="0" err="1" smtClean="0"/>
              <a:t>db</a:t>
            </a:r>
            <a:r>
              <a:rPr lang="en-US" altLang="ko-KR" sz="1600" dirty="0" smtClean="0"/>
              <a:t>-</a:t>
            </a:r>
            <a:r>
              <a:rPr lang="en-US" altLang="ko-KR" sz="1600" dirty="0" err="1" smtClean="0"/>
              <a:t>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148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 err="1"/>
              <a:t>apiVersion</a:t>
            </a:r>
            <a:r>
              <a:rPr lang="en-US" altLang="ko-KR" sz="1000" dirty="0"/>
              <a:t>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</a:t>
            </a:r>
            <a:r>
              <a:rPr lang="en-US" altLang="ko-KR" sz="1000" dirty="0" err="1"/>
              <a:t>db</a:t>
            </a:r>
            <a:r>
              <a:rPr lang="en-US" altLang="ko-KR" sz="1000" dirty="0"/>
              <a:t>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</a:t>
            </a:r>
            <a:r>
              <a:rPr lang="en-US" altLang="ko-KR" sz="1000" dirty="0" err="1"/>
              <a:t>db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</a:t>
            </a:r>
            <a:r>
              <a:rPr lang="en-US" altLang="ko-KR" sz="1000" dirty="0" err="1"/>
              <a:t>matchLabels</a:t>
            </a:r>
            <a:r>
              <a:rPr lang="en-US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</a:t>
            </a:r>
            <a:r>
              <a:rPr lang="en-US" altLang="ko-KR" sz="1000" dirty="0" err="1"/>
              <a:t>db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</a:t>
            </a:r>
            <a:r>
              <a:rPr lang="en-US" altLang="ko-KR" sz="1000" dirty="0" err="1"/>
              <a:t>db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</a:t>
            </a:r>
            <a:r>
              <a:rPr lang="en-US" altLang="ko-KR" sz="1000" dirty="0" err="1"/>
              <a:t>db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</a:t>
            </a:r>
            <a:r>
              <a:rPr lang="en-US" altLang="ko-KR" sz="1000" dirty="0" err="1"/>
              <a:t>mariadb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</a:t>
            </a:r>
            <a:r>
              <a:rPr lang="en-US" altLang="ko-KR" sz="1000" dirty="0" err="1"/>
              <a:t>imagePullPolicy</a:t>
            </a:r>
            <a:r>
              <a:rPr lang="en-US" altLang="ko-KR" sz="1000" dirty="0"/>
              <a:t>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</a:t>
            </a:r>
            <a:r>
              <a:rPr lang="en-US" altLang="ko-KR" sz="1000" dirty="0" err="1"/>
              <a:t>ThePassword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</a:t>
            </a:r>
            <a:r>
              <a:rPr lang="en-US" altLang="ko-KR" sz="1000" dirty="0" err="1"/>
              <a:t>springuser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"--character-set-server=utf8mb4"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"--collation-server=utf8mb4_unicode_ci"     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1695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2333685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4. </a:t>
            </a:r>
            <a:r>
              <a:rPr kumimoji="1" lang="en-US" altLang="ko-KR" sz="1600" dirty="0" err="1"/>
              <a:t>Mysql</a:t>
            </a:r>
            <a:r>
              <a:rPr kumimoji="1" lang="en-US" altLang="ko-KR" sz="1600" dirty="0"/>
              <a:t>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 err="1"/>
              <a:t>Mysql</a:t>
            </a:r>
            <a:r>
              <a:rPr kumimoji="1" lang="en-US" altLang="ko-KR" sz="1600" dirty="0"/>
              <a:t>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3178010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apply -f awesome-media-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-</a:t>
            </a:r>
            <a:r>
              <a:rPr lang="en-US" altLang="ko-KR" sz="1400" dirty="0" err="1"/>
              <a:t>deployment.yml</a:t>
            </a:r>
            <a:r>
              <a:rPr lang="en-US" altLang="ko-KR" sz="1400" dirty="0"/>
              <a:t> -f awesome-media-</a:t>
            </a:r>
            <a:r>
              <a:rPr lang="en-US" altLang="ko-KR" sz="1400" dirty="0" err="1"/>
              <a:t>db</a:t>
            </a:r>
            <a:r>
              <a:rPr lang="en-US" altLang="ko-KR" sz="1400" dirty="0"/>
              <a:t>-</a:t>
            </a:r>
            <a:r>
              <a:rPr lang="en-US" altLang="ko-KR" sz="1400" dirty="0" err="1"/>
              <a:t>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3581380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5" y="4946124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457324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</a:t>
            </a:r>
            <a:r>
              <a:rPr lang="en-US" altLang="ko-KR" sz="1400" dirty="0" err="1"/>
              <a:t>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3. </a:t>
            </a:r>
            <a:r>
              <a:rPr kumimoji="1" lang="en-US" altLang="ko-KR" sz="1600" dirty="0" err="1"/>
              <a:t>Mysql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pom.xml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270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773239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</a:t>
            </a:r>
            <a:r>
              <a:rPr lang="en-US" altLang="ko-KR" sz="1400" dirty="0" err="1"/>
              <a:t>datasource</a:t>
            </a:r>
            <a:r>
              <a:rPr lang="en-US" altLang="ko-KR" sz="1400" dirty="0"/>
              <a:t>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</a:t>
            </a:r>
            <a:r>
              <a:rPr lang="en-US" altLang="ko-KR" sz="1400" dirty="0" err="1"/>
              <a:t>mysql</a:t>
            </a:r>
            <a:endParaRPr lang="en-US" altLang="ko-KR" sz="1400" dirty="0"/>
          </a:p>
          <a:p>
            <a:pPr algn="l"/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jdbc:mysql</a:t>
            </a:r>
            <a:r>
              <a:rPr lang="en-US" altLang="ko-KR" sz="1400" dirty="0"/>
              <a:t>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4956476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3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 err="1"/>
              <a:t>apiVersion</a:t>
            </a:r>
            <a:r>
              <a:rPr lang="en-US" altLang="ko-KR" sz="1100" dirty="0"/>
              <a:t>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</a:t>
            </a:r>
            <a:r>
              <a:rPr lang="en-US" altLang="ko-KR" sz="1100" dirty="0" err="1"/>
              <a:t>matchLabels</a:t>
            </a:r>
            <a:r>
              <a:rPr lang="en-US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image: icp-edu.ghama.io:8500/sk-ns11/awesome-media-backend:1.0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</a:t>
            </a:r>
            <a:r>
              <a:rPr lang="en-US" altLang="ko-KR" sz="1100" dirty="0" err="1"/>
              <a:t>springuser</a:t>
            </a:r>
            <a:endParaRPr lang="en-US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"512Mi"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416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</a:t>
            </a:r>
            <a:r>
              <a:rPr kumimoji="1" lang="en-US" altLang="ko-KR" sz="1600" dirty="0" smtClean="0"/>
              <a:t>ICP </a:t>
            </a:r>
            <a:r>
              <a:rPr kumimoji="1" lang="ko-KR" altLang="en-US" sz="1600" dirty="0" smtClean="0"/>
              <a:t>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deployment.yml</a:t>
            </a:r>
            <a:endParaRPr lang="en-US" altLang="ko-KR" sz="14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Prerequistes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9" y="809897"/>
            <a:ext cx="84516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/>
          </a:p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(Docker Image</a:t>
            </a:r>
            <a:r>
              <a:rPr kumimoji="1" lang="ko-KR" altLang="en-US" dirty="0" smtClean="0"/>
              <a:t> 구성 및 </a:t>
            </a:r>
            <a:r>
              <a:rPr kumimoji="1" lang="en-US" altLang="ko-KR" dirty="0" smtClean="0"/>
              <a:t>Image </a:t>
            </a:r>
            <a:r>
              <a:rPr kumimoji="1" lang="en-US" altLang="ko-KR" dirty="0" err="1" smtClean="0"/>
              <a:t>Regisrty</a:t>
            </a:r>
            <a:r>
              <a:rPr kumimoji="1" lang="ko-KR" altLang="en-US" dirty="0" smtClean="0"/>
              <a:t>로 업로드</a:t>
            </a:r>
            <a:r>
              <a:rPr kumimoji="1" lang="en-US" altLang="ko-KR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</a:t>
            </a:r>
            <a:r>
              <a:rPr kumimoji="1" lang="en-US" altLang="ko-KR" dirty="0"/>
              <a:t>+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err="1" smtClean="0"/>
              <a:t>macOS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Docker for Mac</a:t>
            </a:r>
            <a:r>
              <a:rPr kumimoji="1" lang="ko-KR" altLang="en-US" dirty="0" smtClean="0">
                <a:hlinkClick r:id="rId2"/>
              </a:rPr>
              <a:t> </a:t>
            </a:r>
            <a:r>
              <a:rPr kumimoji="1" lang="en-US" altLang="ko-KR" dirty="0" smtClean="0">
                <a:hlinkClick r:id="rId2"/>
              </a:rPr>
              <a:t>(stable channel) 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22020"/>
              </p:ext>
            </p:extLst>
          </p:nvPr>
        </p:nvGraphicFramePr>
        <p:xfrm>
          <a:off x="1990434" y="2340647"/>
          <a:ext cx="9283154" cy="1934847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432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3"/>
                        </a:rPr>
                        <a:t>Docker ToolBox</a:t>
                      </a:r>
                    </a:p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ko-KR" altLang="en-US" dirty="0" smtClean="0"/>
                        <a:t>가상화 기술 활성화 여부 확인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QuickStart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실행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</a:tr>
              <a:tr h="746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(stable </a:t>
                      </a:r>
                      <a:r>
                        <a:rPr lang="en-US" altLang="ko-KR" baseline="0" dirty="0" err="1" smtClean="0"/>
                        <a:t>chanel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285750" indent="-285750" latinLnBrk="1">
                        <a:buFont typeface="Arial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12.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</a:t>
            </a:r>
            <a:r>
              <a:rPr lang="en-US" altLang="ko-KR" sz="1400" dirty="0" err="1"/>
              <a:t>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접속 정보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대쉬보드 활용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</a:t>
            </a:r>
            <a:r>
              <a:rPr kumimoji="1" lang="en-US" altLang="ko-KR" sz="1600" dirty="0" err="1" smtClean="0"/>
              <a:t>default.yml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err="1" smtClean="0"/>
              <a:t>url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err="1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475153" y="2634806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224595" y="2634806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606507" y="3256210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555708" y="3544242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355644" y="3256210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2" name="TextBox 81"/>
          <p:cNvSpPr txBox="1"/>
          <p:nvPr/>
        </p:nvSpPr>
        <p:spPr>
          <a:xfrm>
            <a:off x="4304845" y="3544242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69607" y="3339059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455556" y="3339059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37197" y="2634807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68551" y="3256211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22" name="TextBox 21"/>
          <p:cNvSpPr txBox="1"/>
          <p:nvPr/>
        </p:nvSpPr>
        <p:spPr>
          <a:xfrm>
            <a:off x="8117752" y="3544243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44577" y="3452347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449157"/>
            <a:ext cx="11057895" cy="4891409"/>
          </a:xfrm>
        </p:spPr>
        <p:txBody>
          <a:bodyPr/>
          <a:lstStyle/>
          <a:p>
            <a:pPr algn="l">
              <a:lnSpc>
                <a:spcPts val="5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replicas: 2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type: </a:t>
            </a:r>
            <a:r>
              <a:rPr lang="en-US" altLang="ko-KR" dirty="0" err="1"/>
              <a:t>RollingUpdate</a:t>
            </a:r>
            <a:endParaRPr lang="en-US" altLang="ko-KR" dirty="0"/>
          </a:p>
          <a:p>
            <a:pPr algn="l">
              <a:lnSpc>
                <a:spcPts val="5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rollingUpdate</a:t>
            </a:r>
            <a:r>
              <a:rPr lang="en-US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maxSurge</a:t>
            </a:r>
            <a:r>
              <a:rPr lang="mr-IN" altLang="ko-KR" dirty="0"/>
              <a:t>: 1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</a:t>
            </a:r>
            <a:r>
              <a:rPr lang="en-US" altLang="ko-KR" dirty="0" err="1"/>
              <a:t>maxUnavailable</a:t>
            </a:r>
            <a:r>
              <a:rPr lang="en-US" altLang="ko-KR" dirty="0"/>
              <a:t>: 0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/>
              <a:t>        image: icp-edu.ghama.io:8500/sk-ns11/awesome-media-backend:1.0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5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"512Mi" </a:t>
            </a:r>
          </a:p>
          <a:p>
            <a:pPr algn="l">
              <a:lnSpc>
                <a:spcPts val="5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"2</a:t>
            </a:r>
            <a:r>
              <a:rPr lang="mr-IN" altLang="ko-KR" dirty="0" smtClean="0"/>
              <a:t>" 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3932" y="3040469"/>
            <a:ext cx="553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err="1" smtClean="0"/>
              <a:t>maxUnavailable</a:t>
            </a:r>
            <a:r>
              <a:rPr kumimoji="1" lang="en-US" altLang="ko-KR" sz="1000" dirty="0" smtClean="0"/>
              <a:t> : Rolling Update  </a:t>
            </a:r>
            <a:r>
              <a:rPr kumimoji="1" lang="ko-KR" altLang="en-US" sz="1000" dirty="0" smtClean="0"/>
              <a:t>중 사용할 수 없는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 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3179" y="2845162"/>
            <a:ext cx="645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err="1" smtClean="0"/>
              <a:t>maxSurge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 Rolling Update  </a:t>
            </a:r>
            <a:r>
              <a:rPr kumimoji="1" lang="ko-KR" altLang="en-US" sz="1000" dirty="0" smtClean="0"/>
              <a:t>중 정해진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 수 이상으로 만들수 있는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awesome-media-backend-</a:t>
            </a:r>
            <a:r>
              <a:rPr kumimoji="1" lang="en-US" altLang="ko-KR" sz="1600" dirty="0" err="1" smtClean="0"/>
              <a:t>deployment.yml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파일에 </a:t>
            </a:r>
            <a:r>
              <a:rPr kumimoji="1" lang="en-US" altLang="ko-KR" sz="1600" dirty="0" smtClean="0"/>
              <a:t>replicas </a:t>
            </a:r>
            <a:r>
              <a:rPr kumimoji="1" lang="ko-KR" altLang="en-US" sz="1600" dirty="0" smtClean="0"/>
              <a:t>설정 변경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</a:t>
            </a:r>
            <a:r>
              <a:rPr kumimoji="1" lang="ko-KR" altLang="en-US" sz="1600" dirty="0" smtClean="0"/>
              <a:t> 애플리케이션에 대한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변경 사항 적용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141" y="1725962"/>
            <a:ext cx="11057895" cy="2244459"/>
          </a:xfrm>
        </p:spPr>
        <p:txBody>
          <a:bodyPr/>
          <a:lstStyle/>
          <a:p>
            <a:pPr algn="l"/>
            <a:r>
              <a:rPr lang="en-US" altLang="ko-KR" sz="1400" dirty="0"/>
              <a:t>spec:</a:t>
            </a:r>
          </a:p>
          <a:p>
            <a:pPr algn="l"/>
            <a:r>
              <a:rPr lang="en-US" altLang="ko-KR" sz="1400" dirty="0"/>
              <a:t>  replicas: </a:t>
            </a:r>
            <a:r>
              <a:rPr lang="en-US" altLang="ko-KR" sz="1400" dirty="0" smtClean="0"/>
              <a:t>2</a:t>
            </a:r>
            <a:endParaRPr lang="en-US" altLang="ko-KR" sz="1400" dirty="0"/>
          </a:p>
          <a:p>
            <a:pPr algn="l"/>
            <a:r>
              <a:rPr lang="en-US" altLang="ko-KR" sz="1400" dirty="0"/>
              <a:t>  strategy:</a:t>
            </a:r>
          </a:p>
          <a:p>
            <a:pPr algn="l"/>
            <a:r>
              <a:rPr lang="en-US" altLang="ko-KR" sz="1400" dirty="0"/>
              <a:t>    type: </a:t>
            </a:r>
            <a:r>
              <a:rPr lang="en-US" altLang="ko-KR" sz="1400" dirty="0" err="1"/>
              <a:t>RollingUpdate</a:t>
            </a:r>
            <a:endParaRPr lang="en-US" altLang="ko-KR" sz="1400" dirty="0"/>
          </a:p>
          <a:p>
            <a:pPr algn="l"/>
            <a:r>
              <a:rPr lang="en-US" altLang="ko-KR" sz="1400" dirty="0"/>
              <a:t>    </a:t>
            </a:r>
            <a:r>
              <a:rPr lang="en-US" altLang="ko-KR" sz="1400" dirty="0" err="1"/>
              <a:t>rollingUpdate</a:t>
            </a:r>
            <a:r>
              <a:rPr lang="en-US" altLang="ko-KR" sz="1400" dirty="0"/>
              <a:t>:</a:t>
            </a:r>
          </a:p>
          <a:p>
            <a:pPr algn="l"/>
            <a:r>
              <a:rPr lang="mr-IN" altLang="ko-KR" sz="1400" dirty="0"/>
              <a:t>      </a:t>
            </a:r>
            <a:r>
              <a:rPr lang="mr-IN" altLang="ko-KR" sz="1400" dirty="0" err="1"/>
              <a:t>maxSurge</a:t>
            </a:r>
            <a:r>
              <a:rPr lang="mr-IN" altLang="ko-KR" sz="1400" dirty="0"/>
              <a:t>: 1</a:t>
            </a:r>
          </a:p>
          <a:p>
            <a:pPr algn="l"/>
            <a:r>
              <a:rPr lang="en-US" altLang="ko-KR" sz="1400" dirty="0"/>
              <a:t>      </a:t>
            </a:r>
            <a:r>
              <a:rPr lang="en-US" altLang="ko-KR" sz="1400" dirty="0" err="1"/>
              <a:t>maxUnavailable</a:t>
            </a:r>
            <a:r>
              <a:rPr lang="en-US" altLang="ko-KR" sz="1400" dirty="0"/>
              <a:t>: 0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72077" y="477295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apply -f awesome-media-backend-</a:t>
            </a:r>
            <a:r>
              <a:rPr lang="en-US" altLang="ko-KR" sz="1400" dirty="0" err="1"/>
              <a:t>deployment.yml</a:t>
            </a:r>
            <a:r>
              <a:rPr lang="en-US" altLang="ko-KR" sz="1400" dirty="0"/>
              <a:t> 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5272880"/>
            <a:ext cx="7569200" cy="457200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이 제대로 늘어났는지 확인</a:t>
            </a:r>
            <a:r>
              <a:rPr kumimoji="1" lang="en-US" altLang="ko-KR" sz="1600" dirty="0" smtClean="0"/>
              <a:t>(Pod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4. </a:t>
            </a:r>
            <a:r>
              <a:rPr kumimoji="1" lang="ko-KR" altLang="en-US" sz="1600" dirty="0" smtClean="0"/>
              <a:t>새로운 터미널에서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의 실시간 갱신 정보를 조회하도록 함</a:t>
            </a:r>
            <a:r>
              <a:rPr kumimoji="1" lang="en-US" altLang="ko-KR" sz="1600" dirty="0" smtClean="0"/>
              <a:t>(-w</a:t>
            </a:r>
            <a:r>
              <a:rPr kumimoji="1" lang="ko-KR" altLang="en-US" sz="1600" dirty="0" smtClean="0"/>
              <a:t> 옵션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3" y="2069681"/>
            <a:ext cx="79629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4399448"/>
            <a:ext cx="8597900" cy="1231900"/>
          </a:xfrm>
          <a:prstGeom prst="rect">
            <a:avLst/>
          </a:prstGeom>
        </p:spPr>
      </p:pic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388757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 -w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(Pod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개만 업데이트된 상태에서는 </a:t>
            </a:r>
            <a:r>
              <a:rPr kumimoji="1" lang="en-US" altLang="ko-KR" sz="1600" dirty="0" smtClean="0"/>
              <a:t>1.0</a:t>
            </a:r>
            <a:r>
              <a:rPr kumimoji="1" lang="ko-KR" altLang="en-US" sz="1600" dirty="0" smtClean="0"/>
              <a:t>버전과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버전이 같이 호출되며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개가 모두 업데이트를 완료하면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버전으로만 호출됨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set image deployment/awesome-media-backend-deployment awesome-media-backend=icp-edu.ghama.io:8500/sk-ns11/awesome-media-backend:2.0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4" y="2145978"/>
            <a:ext cx="11159495" cy="6223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3634528"/>
            <a:ext cx="6797843" cy="279170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업데이트가 잘 되었는지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조회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</a:t>
            </a:r>
            <a:r>
              <a:rPr lang="en-US" altLang="ko-KR" sz="1400" dirty="0" smtClean="0"/>
              <a:t>pod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5" y="2157201"/>
            <a:ext cx="8610600" cy="1270000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1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</a:t>
            </a:r>
            <a:r>
              <a:rPr lang="en-US" altLang="ko-KR" sz="1600" dirty="0" err="1" smtClean="0"/>
              <a:t>Autoscaler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err="1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autoscaling</a:t>
            </a:r>
            <a:r>
              <a:rPr lang="en-US" altLang="ko-KR" sz="1400" b="1" dirty="0" smtClean="0"/>
              <a:t>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autoscaling</a:t>
            </a:r>
            <a:r>
              <a:rPr lang="en-US" altLang="ko-KR" sz="1400" b="1" dirty="0" smtClean="0"/>
              <a:t>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smtClean="0"/>
              <a:t>. </a:t>
            </a:r>
            <a:r>
              <a:rPr lang="en-US" altLang="ko-KR" dirty="0" smtClean="0"/>
              <a:t>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err="1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8" y="5450305"/>
            <a:ext cx="11057894" cy="726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Prerequistes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265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Kubernetes CLI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(ICP </a:t>
            </a:r>
            <a:r>
              <a:rPr kumimoji="1" lang="ko-KR" altLang="en-US" dirty="0" smtClean="0"/>
              <a:t>클러스터 환경에 애플리케이션 배포</a:t>
            </a:r>
            <a:r>
              <a:rPr kumimoji="1" lang="en-US" altLang="ko-KR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kubectl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  <a:r>
              <a:rPr kumimoji="1" lang="ko-KR" altLang="en-US" dirty="0" smtClean="0"/>
              <a:t>의 경우 환경변수 설정 필요</a:t>
            </a:r>
            <a:endParaRPr kumimoji="1" lang="en-US" altLang="ko-KR" dirty="0"/>
          </a:p>
          <a:p>
            <a:pPr marL="1200150" lvl="2" indent="-285750">
              <a:buFont typeface="Arial" charset="0"/>
              <a:buChar char="•"/>
            </a:pPr>
            <a:r>
              <a:rPr lang="en-US" altLang="ko-KR" dirty="0" smtClean="0"/>
              <a:t>'</a:t>
            </a:r>
            <a:r>
              <a:rPr lang="en-US" altLang="ko-KR" dirty="0" err="1" smtClean="0"/>
              <a:t>kubectl</a:t>
            </a:r>
            <a:r>
              <a:rPr lang="en-US" altLang="ko-KR" dirty="0"/>
              <a:t>' </a:t>
            </a:r>
            <a:r>
              <a:rPr lang="ko-KR" altLang="en-US" dirty="0"/>
              <a:t>이름의 폴더를 생성한 뒤 하위에 다운받은 </a:t>
            </a:r>
            <a:r>
              <a:rPr lang="en-US" altLang="ko-KR" dirty="0" err="1"/>
              <a:t>kubectl.exe</a:t>
            </a:r>
            <a:r>
              <a:rPr lang="en-US" altLang="ko-KR" dirty="0"/>
              <a:t> </a:t>
            </a:r>
            <a:r>
              <a:rPr lang="ko-KR" altLang="en-US" dirty="0"/>
              <a:t>실행파일을 </a:t>
            </a:r>
            <a:r>
              <a:rPr lang="ko-KR" altLang="en-US" dirty="0" smtClean="0"/>
              <a:t>복사</a:t>
            </a:r>
            <a:endParaRPr lang="en-US" altLang="ko-KR" dirty="0"/>
          </a:p>
          <a:p>
            <a:pPr marL="1200150" lvl="2" indent="-285750">
              <a:buFont typeface="Arial" charset="0"/>
              <a:buChar char="•"/>
            </a:pPr>
            <a:r>
              <a:rPr lang="ko-KR" altLang="en-US" dirty="0" smtClean="0"/>
              <a:t>환경 </a:t>
            </a:r>
            <a:r>
              <a:rPr lang="ko-KR" altLang="en-US" dirty="0"/>
              <a:t>변수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1657350" lvl="3" indent="-285750">
              <a:buFont typeface="Arial" charset="0"/>
              <a:buChar char="•"/>
            </a:pPr>
            <a:r>
              <a:rPr lang="ko-KR" altLang="en-US" dirty="0" smtClean="0"/>
              <a:t>제어판 </a:t>
            </a:r>
            <a:r>
              <a:rPr lang="ko-KR" altLang="en-US" dirty="0"/>
              <a:t>→ 시스템 → 고급시스템 설정을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1657350" lvl="3" indent="-285750">
              <a:buFont typeface="Arial" charset="0"/>
              <a:buChar char="•"/>
            </a:pPr>
            <a:r>
              <a:rPr lang="ko-KR" altLang="en-US" dirty="0" smtClean="0"/>
              <a:t>시스템 </a:t>
            </a:r>
            <a:r>
              <a:rPr lang="ko-KR" altLang="en-US" dirty="0"/>
              <a:t>변수 리스트에서 </a:t>
            </a:r>
            <a:r>
              <a:rPr lang="en-US" altLang="ko-KR" dirty="0"/>
              <a:t>Path</a:t>
            </a:r>
            <a:r>
              <a:rPr lang="ko-KR" altLang="en-US" dirty="0"/>
              <a:t>라는 이름의 변수를 찾아서 방금 생성한 </a:t>
            </a:r>
            <a:r>
              <a:rPr lang="en-US" altLang="ko-KR" dirty="0" err="1"/>
              <a:t>kubectl</a:t>
            </a:r>
            <a:r>
              <a:rPr lang="en-US" altLang="ko-KR" dirty="0"/>
              <a:t> </a:t>
            </a:r>
            <a:r>
              <a:rPr lang="ko-KR" altLang="en-US" dirty="0"/>
              <a:t>폴더 경로를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&gt;</a:t>
            </a:r>
            <a:r>
              <a:rPr lang="ko-KR" altLang="en-US" b="1" dirty="0"/>
              <a:t> </a:t>
            </a:r>
            <a:r>
              <a:rPr lang="en-US" altLang="ko-KR" dirty="0"/>
              <a:t>;D:\</a:t>
            </a:r>
            <a:r>
              <a:rPr lang="en-US" altLang="ko-KR" dirty="0" err="1"/>
              <a:t>kubectl</a:t>
            </a:r>
            <a:r>
              <a:rPr lang="en-US" altLang="ko-KR" dirty="0"/>
              <a:t> )</a:t>
            </a:r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sp>
        <p:nvSpPr>
          <p:cNvPr id="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2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err="1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2575936"/>
          </a:xfrm>
        </p:spPr>
        <p:txBody>
          <a:bodyPr/>
          <a:lstStyle/>
          <a:p>
            <a:pPr algn="l" fontAlgn="base"/>
            <a:r>
              <a:rPr lang="pl-PL" altLang="ko-KR" dirty="0" err="1" smtClean="0"/>
              <a:t>apiVersion</a:t>
            </a:r>
            <a:r>
              <a:rPr lang="pl-PL" altLang="ko-KR" dirty="0" smtClean="0"/>
              <a:t>: </a:t>
            </a:r>
            <a:r>
              <a:rPr lang="pl-PL" altLang="ko-KR" dirty="0" err="1" smtClean="0"/>
              <a:t>extensions</a:t>
            </a:r>
            <a:r>
              <a:rPr lang="pl-PL" altLang="ko-KR" dirty="0" smtClean="0"/>
              <a:t>/v1beta1</a:t>
            </a:r>
          </a:p>
          <a:p>
            <a:pPr algn="l" fontAlgn="base"/>
            <a:r>
              <a:rPr lang="pl-PL" altLang="ko-KR" dirty="0" err="1" smtClean="0"/>
              <a:t>kind</a:t>
            </a:r>
            <a:r>
              <a:rPr lang="pl-PL" altLang="ko-KR" dirty="0" smtClean="0"/>
              <a:t>: </a:t>
            </a:r>
            <a:r>
              <a:rPr lang="pl-PL" altLang="ko-KR" dirty="0" err="1" smtClean="0"/>
              <a:t>Ingress</a:t>
            </a:r>
            <a:endParaRPr lang="pl-PL" altLang="ko-KR" dirty="0" smtClean="0"/>
          </a:p>
          <a:p>
            <a:pPr algn="l" fontAlgn="base"/>
            <a:r>
              <a:rPr lang="pl-PL" altLang="ko-KR" dirty="0" err="1" smtClean="0"/>
              <a:t>metadata</a:t>
            </a:r>
            <a:r>
              <a:rPr lang="pl-PL" altLang="ko-KR" dirty="0" smtClean="0"/>
              <a:t>:</a:t>
            </a:r>
          </a:p>
          <a:p>
            <a:pPr algn="l" fontAlgn="base"/>
            <a:r>
              <a:rPr lang="pl-PL" altLang="ko-KR" dirty="0" smtClean="0"/>
              <a:t>  </a:t>
            </a:r>
            <a:r>
              <a:rPr lang="pl-PL" altLang="ko-KR" dirty="0" err="1" smtClean="0"/>
              <a:t>name</a:t>
            </a:r>
            <a:r>
              <a:rPr lang="pl-PL" altLang="ko-KR" dirty="0" smtClean="0"/>
              <a:t>: </a:t>
            </a:r>
            <a:r>
              <a:rPr lang="pl-PL" altLang="ko-KR" dirty="0" err="1" smtClean="0"/>
              <a:t>gs</a:t>
            </a:r>
            <a:r>
              <a:rPr lang="pl-PL" altLang="ko-KR" dirty="0" smtClean="0"/>
              <a:t>-spring-</a:t>
            </a:r>
            <a:r>
              <a:rPr lang="pl-PL" altLang="ko-KR" dirty="0" err="1" smtClean="0"/>
              <a:t>boot</a:t>
            </a:r>
            <a:r>
              <a:rPr lang="pl-PL" altLang="ko-KR" dirty="0" smtClean="0"/>
              <a:t>-</a:t>
            </a:r>
            <a:r>
              <a:rPr lang="pl-PL" altLang="ko-KR" dirty="0" err="1" smtClean="0"/>
              <a:t>docker-ingress</a:t>
            </a:r>
            <a:endParaRPr lang="pl-PL" altLang="ko-KR" dirty="0" smtClean="0"/>
          </a:p>
          <a:p>
            <a:pPr algn="l" fontAlgn="base"/>
            <a:r>
              <a:rPr lang="pl-PL" altLang="ko-KR" dirty="0" smtClean="0"/>
              <a:t>  </a:t>
            </a:r>
            <a:r>
              <a:rPr lang="pl-PL" altLang="ko-KR" dirty="0" err="1" smtClean="0"/>
              <a:t>annotations</a:t>
            </a:r>
            <a:r>
              <a:rPr lang="pl-PL" altLang="ko-KR" dirty="0" smtClean="0"/>
              <a:t>:</a:t>
            </a:r>
          </a:p>
          <a:p>
            <a:pPr algn="l" fontAlgn="base"/>
            <a:r>
              <a:rPr lang="pl-PL" altLang="ko-KR" dirty="0" smtClean="0"/>
              <a:t>    </a:t>
            </a:r>
            <a:r>
              <a:rPr lang="pl-PL" altLang="ko-KR" dirty="0" err="1" smtClean="0"/>
              <a:t>ingress.kubernetes.io</a:t>
            </a:r>
            <a:r>
              <a:rPr lang="pl-PL" altLang="ko-KR" dirty="0" smtClean="0"/>
              <a:t>/</a:t>
            </a:r>
            <a:r>
              <a:rPr lang="pl-PL" altLang="ko-KR" dirty="0" err="1" smtClean="0"/>
              <a:t>rewrite</a:t>
            </a:r>
            <a:r>
              <a:rPr lang="pl-PL" altLang="ko-KR" dirty="0" smtClean="0"/>
              <a:t>-target: /</a:t>
            </a:r>
          </a:p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36409" y="3707124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annotation : Ingress</a:t>
            </a:r>
            <a:r>
              <a:rPr lang="ko-KR" altLang="en-US" sz="1050" dirty="0" smtClean="0"/>
              <a:t>의 기본 경로를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로 주지 않으면 자동으로 </a:t>
            </a:r>
            <a:r>
              <a:rPr lang="en-US" altLang="ko-KR" sz="1050" dirty="0" smtClean="0"/>
              <a:t>path</a:t>
            </a:r>
            <a:r>
              <a:rPr lang="ko-KR" altLang="en-US" sz="1050" dirty="0" smtClean="0"/>
              <a:t>를 구성하므로 원하는 경로로 지정하기 위해서 </a:t>
            </a:r>
            <a:r>
              <a:rPr lang="en-US" altLang="ko-KR" sz="1050" dirty="0" smtClean="0"/>
              <a:t>annotation</a:t>
            </a:r>
            <a:r>
              <a:rPr lang="ko-KR" altLang="en-US" sz="1050" dirty="0" smtClean="0"/>
              <a:t>을 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로 구성해야함</a:t>
            </a:r>
            <a:endParaRPr lang="en-US" altLang="ko-KR" sz="1050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036408" y="3082491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467853"/>
            <a:ext cx="11057895" cy="4596063"/>
          </a:xfrm>
        </p:spPr>
        <p:txBody>
          <a:bodyPr/>
          <a:lstStyle/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  <a:p>
            <a:pPr algn="l" fontAlgn="base"/>
            <a:r>
              <a:rPr lang="pl-PL" altLang="ko-KR" dirty="0" smtClean="0"/>
              <a:t>spec</a:t>
            </a:r>
            <a:r>
              <a:rPr lang="pl-PL" altLang="ko-KR" dirty="0"/>
              <a:t>:</a:t>
            </a:r>
          </a:p>
          <a:p>
            <a:pPr algn="l" fontAlgn="base"/>
            <a:r>
              <a:rPr lang="pl-PL" altLang="ko-KR" dirty="0"/>
              <a:t>  </a:t>
            </a:r>
            <a:r>
              <a:rPr lang="pl-PL" altLang="ko-KR" dirty="0" err="1"/>
              <a:t>rules</a:t>
            </a:r>
            <a:r>
              <a:rPr lang="pl-PL" altLang="ko-KR" dirty="0"/>
              <a:t>:</a:t>
            </a:r>
          </a:p>
          <a:p>
            <a:pPr algn="l" fontAlgn="base"/>
            <a:r>
              <a:rPr lang="pl-PL" altLang="ko-KR" dirty="0"/>
              <a:t>  - host: </a:t>
            </a:r>
            <a:r>
              <a:rPr lang="pl-PL" altLang="ko-KR" dirty="0" err="1" smtClean="0"/>
              <a:t>skhynix.icp-edu.ghama.io</a:t>
            </a:r>
            <a:endParaRPr lang="pl-PL" altLang="ko-KR" dirty="0"/>
          </a:p>
          <a:p>
            <a:pPr algn="l" fontAlgn="base"/>
            <a:r>
              <a:rPr lang="pl-PL" altLang="ko-KR" dirty="0"/>
              <a:t>    http:</a:t>
            </a:r>
          </a:p>
          <a:p>
            <a:pPr algn="l" fontAlgn="base"/>
            <a:r>
              <a:rPr lang="pl-PL" altLang="ko-KR" dirty="0"/>
              <a:t>      </a:t>
            </a:r>
            <a:r>
              <a:rPr lang="pl-PL" altLang="ko-KR" dirty="0" err="1"/>
              <a:t>paths</a:t>
            </a:r>
            <a:r>
              <a:rPr lang="pl-PL" altLang="ko-KR" dirty="0"/>
              <a:t>:</a:t>
            </a:r>
          </a:p>
          <a:p>
            <a:pPr algn="l" fontAlgn="base"/>
            <a:r>
              <a:rPr lang="pl-PL" altLang="ko-KR" dirty="0"/>
              <a:t>        - </a:t>
            </a:r>
            <a:r>
              <a:rPr lang="pl-PL" altLang="ko-KR" dirty="0" err="1"/>
              <a:t>path</a:t>
            </a:r>
            <a:r>
              <a:rPr lang="pl-PL" altLang="ko-KR" dirty="0"/>
              <a:t>: /hello-</a:t>
            </a:r>
            <a:r>
              <a:rPr lang="pl-PL" altLang="ko-KR" dirty="0" err="1"/>
              <a:t>world</a:t>
            </a:r>
            <a:endParaRPr lang="pl-PL" altLang="ko-KR" dirty="0"/>
          </a:p>
          <a:p>
            <a:pPr algn="l" fontAlgn="base"/>
            <a:r>
              <a:rPr lang="pl-PL" altLang="ko-KR" dirty="0"/>
              <a:t>          </a:t>
            </a:r>
            <a:r>
              <a:rPr lang="pl-PL" altLang="ko-KR" dirty="0" err="1"/>
              <a:t>backend</a:t>
            </a:r>
            <a:r>
              <a:rPr lang="pl-PL" altLang="ko-KR" dirty="0"/>
              <a:t>:</a:t>
            </a:r>
          </a:p>
          <a:p>
            <a:pPr algn="l" fontAlgn="base"/>
            <a:r>
              <a:rPr lang="pl-PL" altLang="ko-KR" dirty="0"/>
              <a:t>            </a:t>
            </a:r>
            <a:r>
              <a:rPr lang="pl-PL" altLang="ko-KR" dirty="0" err="1"/>
              <a:t>serviceName</a:t>
            </a:r>
            <a:r>
              <a:rPr lang="pl-PL" altLang="ko-KR" dirty="0"/>
              <a:t>: </a:t>
            </a:r>
            <a:r>
              <a:rPr lang="pl-PL" altLang="ko-KR" dirty="0" err="1"/>
              <a:t>gs</a:t>
            </a:r>
            <a:r>
              <a:rPr lang="pl-PL" altLang="ko-KR" dirty="0"/>
              <a:t>-spring-</a:t>
            </a:r>
            <a:r>
              <a:rPr lang="pl-PL" altLang="ko-KR" dirty="0" err="1"/>
              <a:t>boot</a:t>
            </a:r>
            <a:r>
              <a:rPr lang="pl-PL" altLang="ko-KR" dirty="0"/>
              <a:t>-</a:t>
            </a:r>
            <a:r>
              <a:rPr lang="pl-PL" altLang="ko-KR" dirty="0" err="1"/>
              <a:t>docker</a:t>
            </a:r>
            <a:r>
              <a:rPr lang="pl-PL" altLang="ko-KR" dirty="0"/>
              <a:t>-service</a:t>
            </a:r>
          </a:p>
          <a:p>
            <a:pPr algn="l" fontAlgn="base"/>
            <a:r>
              <a:rPr lang="pl-PL" altLang="ko-KR" dirty="0"/>
              <a:t>            </a:t>
            </a:r>
            <a:r>
              <a:rPr lang="pl-PL" altLang="ko-KR" dirty="0" err="1"/>
              <a:t>servicePort</a:t>
            </a:r>
            <a:r>
              <a:rPr lang="pl-PL" altLang="ko-KR" dirty="0"/>
              <a:t>: 8080</a:t>
            </a:r>
          </a:p>
          <a:p>
            <a:pPr algn="l" fontAlgn="base"/>
            <a:r>
              <a:rPr lang="is-IS" altLang="ko-KR" dirty="0"/>
              <a:t>        - path: </a:t>
            </a:r>
            <a:r>
              <a:rPr lang="is-IS" altLang="ko-KR" dirty="0" smtClean="0"/>
              <a:t>/</a:t>
            </a:r>
            <a:r>
              <a:rPr lang="en-US" altLang="ko-KR" dirty="0"/>
              <a:t>awesome-media</a:t>
            </a:r>
            <a:endParaRPr lang="is-IS" altLang="ko-KR" dirty="0"/>
          </a:p>
          <a:p>
            <a:pPr algn="l" fontAlgn="base"/>
            <a:r>
              <a:rPr lang="is-IS" altLang="ko-KR" dirty="0"/>
              <a:t>          backend:</a:t>
            </a:r>
          </a:p>
          <a:p>
            <a:pPr algn="l" fontAlgn="base"/>
            <a:r>
              <a:rPr lang="is-IS" altLang="ko-KR" dirty="0"/>
              <a:t>            serviceName: awesome-media-backend-service</a:t>
            </a:r>
          </a:p>
          <a:p>
            <a:pPr algn="l" fontAlgn="base"/>
            <a:r>
              <a:rPr lang="is-IS" altLang="ko-KR" dirty="0"/>
              <a:t>            servicePort: 8090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01023" y="4042975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err="1" smtClean="0"/>
              <a:t>backend.serviceName</a:t>
            </a:r>
            <a:r>
              <a:rPr lang="en-US" altLang="ko-KR" sz="1050" dirty="0" smtClean="0"/>
              <a:t> : </a:t>
            </a:r>
            <a:r>
              <a:rPr lang="ko-KR" altLang="en-US" sz="1050" dirty="0" smtClean="0"/>
              <a:t>접속할 서비스의 명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 smtClean="0"/>
              <a:t>backend.servicePort</a:t>
            </a:r>
            <a:r>
              <a:rPr lang="en-US" altLang="ko-KR" sz="1050" dirty="0" smtClean="0"/>
              <a:t> : </a:t>
            </a:r>
            <a:r>
              <a:rPr lang="ko-KR" altLang="en-US" sz="1050" dirty="0" smtClean="0"/>
              <a:t>접속할 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01023" y="3434526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 </a:t>
            </a:r>
            <a:r>
              <a:rPr lang="ko-KR" altLang="en-US" sz="1050" dirty="0" smtClean="0"/>
              <a:t>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 </a:t>
            </a:r>
            <a:r>
              <a:rPr lang="en-US" altLang="ko-KR" sz="1050" dirty="0" smtClean="0">
                <a:hlinkClick r:id="rId2"/>
              </a:rPr>
              <a:t>http://</a:t>
            </a:r>
            <a:r>
              <a:rPr lang="pl-PL" altLang="ko-KR" sz="1050" dirty="0" smtClean="0">
                <a:hlinkClick r:id="rId2"/>
              </a:rPr>
              <a:t>skhynix.icp.ghama.io/hello-world</a:t>
            </a:r>
            <a:r>
              <a:rPr lang="pl-PL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</p:txBody>
      </p:sp>
      <p:sp>
        <p:nvSpPr>
          <p:cNvPr id="19" name="TextBox 1"/>
          <p:cNvSpPr txBox="1"/>
          <p:nvPr/>
        </p:nvSpPr>
        <p:spPr>
          <a:xfrm>
            <a:off x="6101023" y="4686048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</a:t>
            </a:r>
            <a:r>
              <a:rPr lang="ko-KR" altLang="en-US" sz="1050" dirty="0" smtClean="0"/>
              <a:t> 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r>
              <a:rPr lang="en-US" altLang="ko-KR" sz="1050" dirty="0"/>
              <a:t> (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2"/>
              </a:rPr>
              <a:t>http://</a:t>
            </a:r>
            <a:r>
              <a:rPr lang="pl-PL" altLang="ko-KR" sz="1050" dirty="0" smtClean="0">
                <a:hlinkClick r:id="rId2"/>
              </a:rPr>
              <a:t>skhynix.icp.ghama.io/awesome-media</a:t>
            </a:r>
            <a:r>
              <a:rPr lang="pl-PL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en-US" altLang="ko-KR" sz="1050" dirty="0"/>
          </a:p>
        </p:txBody>
      </p:sp>
      <p:sp>
        <p:nvSpPr>
          <p:cNvPr id="20" name="TextBox 1"/>
          <p:cNvSpPr txBox="1"/>
          <p:nvPr/>
        </p:nvSpPr>
        <p:spPr>
          <a:xfrm>
            <a:off x="6101023" y="5278660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err="1" smtClean="0"/>
              <a:t>backend.serviceName</a:t>
            </a:r>
            <a:r>
              <a:rPr lang="en-US" altLang="ko-KR" sz="1050" dirty="0" smtClean="0"/>
              <a:t> : awesome-media-backend-service</a:t>
            </a:r>
            <a:r>
              <a:rPr lang="ko-KR" altLang="en-US" sz="1050" dirty="0" smtClean="0"/>
              <a:t>의 명칭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 smtClean="0"/>
              <a:t>backend.servicePort</a:t>
            </a:r>
            <a:r>
              <a:rPr lang="en-US" altLang="ko-KR" sz="1050" dirty="0" smtClean="0"/>
              <a:t> : awesome-media </a:t>
            </a:r>
            <a:r>
              <a:rPr lang="ko-KR" altLang="en-US" sz="1050" dirty="0" smtClean="0"/>
              <a:t>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01023" y="2545378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host : host</a:t>
            </a:r>
            <a:r>
              <a:rPr lang="ko-KR" altLang="en-US" sz="1050" dirty="0" smtClean="0"/>
              <a:t>를 지정</a:t>
            </a:r>
            <a:endParaRPr lang="en-US" altLang="ko-KR" sz="1050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04.</a:t>
            </a:r>
            <a:r>
              <a:rPr lang="ko-KR" altLang="en-US" dirty="0" smtClean="0"/>
              <a:t> </a:t>
            </a:r>
            <a:r>
              <a:rPr lang="en-US" altLang="ko-KR" dirty="0" smtClean="0"/>
              <a:t>ICP CI/CD Demo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753654" y="2615708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885008" y="323711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1834209" y="352514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37292" y="3497380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ICP CI/CD Architecture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10800000">
            <a:off x="7766048" y="2615708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9" name="Freeform 765"/>
          <p:cNvSpPr>
            <a:spLocks noEditPoints="1"/>
          </p:cNvSpPr>
          <p:nvPr/>
        </p:nvSpPr>
        <p:spPr bwMode="auto">
          <a:xfrm rot="1800000">
            <a:off x="6897402" y="323711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6846603" y="352514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9686" y="3497380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ICP CI/CD Workflow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5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ICP CI/CD Architecture.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ICP CI/CD Architecture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8" y="1372372"/>
            <a:ext cx="10820098" cy="5088314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0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ICP CI/CD  Workflow.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6" y="1467853"/>
            <a:ext cx="10611852" cy="4932947"/>
          </a:xfrm>
          <a:prstGeom prst="rect">
            <a:avLst/>
          </a:prstGeom>
        </p:spPr>
      </p:pic>
      <p:sp>
        <p:nvSpPr>
          <p:cNvPr id="11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212257"/>
            <a:ext cx="6721765" cy="284407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ICP CI/CD Workflow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2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732186" y="1525316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858393" y="149958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863540" y="2146720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0" name="TextBox 79"/>
          <p:cNvSpPr txBox="1"/>
          <p:nvPr/>
        </p:nvSpPr>
        <p:spPr>
          <a:xfrm>
            <a:off x="812741" y="2434752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989442" y="212098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82" name="TextBox 81"/>
          <p:cNvSpPr txBox="1"/>
          <p:nvPr/>
        </p:nvSpPr>
        <p:spPr>
          <a:xfrm>
            <a:off x="4938643" y="240902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11471" y="2241887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72316" y="2165258"/>
            <a:ext cx="2654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컨테이너화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7" name="Freeform 5"/>
          <p:cNvSpPr>
            <a:spLocks/>
          </p:cNvSpPr>
          <p:nvPr/>
        </p:nvSpPr>
        <p:spPr bwMode="auto">
          <a:xfrm rot="10800000">
            <a:off x="4595825" y="3964828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 rot="10800000">
            <a:off x="8741672" y="3915228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765"/>
          <p:cNvSpPr>
            <a:spLocks noEditPoints="1"/>
          </p:cNvSpPr>
          <p:nvPr/>
        </p:nvSpPr>
        <p:spPr bwMode="auto">
          <a:xfrm rot="1800000">
            <a:off x="3727179" y="458623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90" name="TextBox 89"/>
          <p:cNvSpPr txBox="1"/>
          <p:nvPr/>
        </p:nvSpPr>
        <p:spPr>
          <a:xfrm>
            <a:off x="3676380" y="487426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1" name="Freeform 765"/>
          <p:cNvSpPr>
            <a:spLocks noEditPoints="1"/>
          </p:cNvSpPr>
          <p:nvPr/>
        </p:nvSpPr>
        <p:spPr bwMode="auto">
          <a:xfrm rot="1800000">
            <a:off x="7872721" y="453663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/>
          </a:p>
        </p:txBody>
      </p:sp>
      <p:sp>
        <p:nvSpPr>
          <p:cNvPr id="92" name="TextBox 91"/>
          <p:cNvSpPr txBox="1"/>
          <p:nvPr/>
        </p:nvSpPr>
        <p:spPr>
          <a:xfrm>
            <a:off x="7821922" y="482466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04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91874" y="4546445"/>
            <a:ext cx="2507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Registry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배포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관리 필요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079554" y="4474841"/>
            <a:ext cx="2351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ICP(Kubernetes)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Image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를 통해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 배포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err="1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ysql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Redis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Mongodb</a:t>
            </a:r>
            <a:r>
              <a:rPr lang="en-US" altLang="ko-KR" dirty="0" smtClean="0"/>
              <a:t>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err="1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err="1" smtClean="0"/>
              <a:t>docker</a:t>
            </a:r>
            <a:r>
              <a:rPr lang="en-US" altLang="ko-KR" b="1" i="1" dirty="0" smtClean="0"/>
              <a:t>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</a:t>
            </a:r>
            <a:r>
              <a:rPr lang="en-US" altLang="ko-KR" dirty="0" err="1" smtClean="0"/>
              <a:t>Regisrty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6" y="1491178"/>
            <a:ext cx="10889711" cy="486643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10158</TotalTime>
  <Words>4565</Words>
  <Application>Microsoft Office PowerPoint</Application>
  <PresentationFormat>사용자 지정</PresentationFormat>
  <Paragraphs>1176</Paragraphs>
  <Slides>57</Slides>
  <Notes>40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Windows 사용자</cp:lastModifiedBy>
  <cp:revision>188</cp:revision>
  <dcterms:created xsi:type="dcterms:W3CDTF">2018-03-05T04:44:33Z</dcterms:created>
  <dcterms:modified xsi:type="dcterms:W3CDTF">2018-03-16T04:34:18Z</dcterms:modified>
</cp:coreProperties>
</file>